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17" r:id="rId3"/>
    <p:sldId id="309" r:id="rId4"/>
    <p:sldId id="310" r:id="rId5"/>
    <p:sldId id="311" r:id="rId6"/>
    <p:sldId id="312" r:id="rId7"/>
    <p:sldId id="313" r:id="rId8"/>
    <p:sldId id="315" r:id="rId9"/>
    <p:sldId id="316" r:id="rId10"/>
  </p:sldIdLst>
  <p:sldSz cx="9144000" cy="6858000" type="screen4x3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4" d="100"/>
          <a:sy n="84" d="100"/>
        </p:scale>
        <p:origin x="138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11CD3-7CFF-49E4-814F-8FF4E5819514}" type="datetimeFigureOut">
              <a:rPr lang="nl-NL" smtClean="0"/>
              <a:t>18-6-2019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D00C6-A7DF-4CF1-AD2E-1ACF47B6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5636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614CD-57F7-4938-8A1A-DECCA4CEFBF4}" type="datetimeFigureOut">
              <a:rPr lang="nl-NL" smtClean="0"/>
              <a:t>18-6-2019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328F5-0CCF-4D7A-9DA3-DD3B553B36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000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18-6-2019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18-6-2019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18-6-2019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N6sZv6nfOL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392" y="3105884"/>
            <a:ext cx="6645216" cy="64623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412776"/>
            <a:ext cx="6645216" cy="646232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1331640" y="764704"/>
            <a:ext cx="6645424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3900" b="1" dirty="0" smtClean="0"/>
              <a:t>Gedrag in de </a:t>
            </a:r>
            <a:r>
              <a:rPr lang="nl-NL" sz="3900" b="1" dirty="0" smtClean="0"/>
              <a:t>natuur</a:t>
            </a:r>
          </a:p>
          <a:p>
            <a:endParaRPr lang="nl-NL" sz="3900" b="1" dirty="0" smtClean="0"/>
          </a:p>
          <a:p>
            <a:r>
              <a:rPr lang="nl-NL" sz="2400" b="1" smtClean="0"/>
              <a:t>-Gedrag </a:t>
            </a:r>
            <a:r>
              <a:rPr lang="nl-NL" sz="2400" b="1" smtClean="0"/>
              <a:t>en </a:t>
            </a:r>
            <a:r>
              <a:rPr lang="nl-NL" sz="2400" b="1" smtClean="0"/>
              <a:t>welzijn-</a:t>
            </a:r>
            <a:endParaRPr lang="nl-NL" sz="2400" b="1" dirty="0" smtClean="0"/>
          </a:p>
          <a:p>
            <a:pPr marL="342900" indent="-342900">
              <a:buFontTx/>
              <a:buChar char="-"/>
            </a:pPr>
            <a:endParaRPr lang="nl-NL" sz="2400" b="1" dirty="0"/>
          </a:p>
          <a:p>
            <a:r>
              <a:rPr lang="nl-NL" sz="1800" b="1" dirty="0" smtClean="0"/>
              <a:t>(Onderdeel van IBS onderhouden)</a:t>
            </a:r>
            <a:endParaRPr lang="nl-NL" sz="1800" b="1" dirty="0"/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Welke natuurlijke gedragingen kennen we bij koeien en varkens?</a:t>
            </a:r>
            <a:endParaRPr lang="nl-NL" dirty="0"/>
          </a:p>
        </p:txBody>
      </p:sp>
      <p:pic>
        <p:nvPicPr>
          <p:cNvPr id="6148" name="Picture 4" descr="Afbeeldingsresultaat voor getekende koeienko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8" t="11940" r="11411" b="16424"/>
          <a:stretch/>
        </p:blipFill>
        <p:spPr bwMode="auto">
          <a:xfrm>
            <a:off x="3491880" y="3461323"/>
            <a:ext cx="3312369" cy="317987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154" name="Picture 10" descr="Afbeeldingsresultaat voor vraagtek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2896"/>
            <a:ext cx="1404342" cy="140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232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Natuurlijke gedragingen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400" b="1" dirty="0"/>
              <a:t>Sociaal gedrag</a:t>
            </a:r>
            <a:r>
              <a:rPr lang="nl-NL" sz="2400" dirty="0"/>
              <a:t>, groepsgrootte en </a:t>
            </a:r>
            <a:r>
              <a:rPr lang="nl-NL" sz="2400" dirty="0" smtClean="0"/>
              <a:t>samenlevingsvorm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nl-NL" sz="2000" dirty="0" smtClean="0"/>
              <a:t>Pikorde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nl-NL" sz="2000" dirty="0" smtClean="0"/>
              <a:t>Samenlevingsverbanden:</a:t>
            </a:r>
          </a:p>
          <a:p>
            <a:pPr marL="1257300" lvl="2" indent="-457200">
              <a:buFont typeface="Wingdings" panose="05000000000000000000" pitchFamily="2" charset="2"/>
              <a:buChar char="ü"/>
            </a:pPr>
            <a:r>
              <a:rPr lang="nl-NL" sz="1400" dirty="0" smtClean="0"/>
              <a:t>Solitair levend</a:t>
            </a:r>
          </a:p>
          <a:p>
            <a:pPr marL="1257300" lvl="2" indent="-457200">
              <a:buFont typeface="Wingdings" panose="05000000000000000000" pitchFamily="2" charset="2"/>
              <a:buChar char="ü"/>
            </a:pPr>
            <a:r>
              <a:rPr lang="nl-NL" sz="1400" dirty="0" smtClean="0"/>
              <a:t>Paarvorming</a:t>
            </a:r>
          </a:p>
          <a:p>
            <a:pPr marL="1257300" lvl="2" indent="-457200">
              <a:buFont typeface="Wingdings" panose="05000000000000000000" pitchFamily="2" charset="2"/>
              <a:buChar char="ü"/>
            </a:pPr>
            <a:r>
              <a:rPr lang="nl-NL" sz="1400" dirty="0" smtClean="0"/>
              <a:t>Gezinsvorming</a:t>
            </a:r>
          </a:p>
          <a:p>
            <a:pPr marL="1257300" lvl="2" indent="-457200">
              <a:buFont typeface="Wingdings" panose="05000000000000000000" pitchFamily="2" charset="2"/>
              <a:buChar char="ü"/>
            </a:pPr>
            <a:r>
              <a:rPr lang="nl-NL" sz="1400" dirty="0" smtClean="0"/>
              <a:t>Harem</a:t>
            </a:r>
          </a:p>
          <a:p>
            <a:pPr marL="1257300" lvl="2" indent="-457200">
              <a:buFont typeface="Wingdings" panose="05000000000000000000" pitchFamily="2" charset="2"/>
              <a:buChar char="ü"/>
            </a:pPr>
            <a:r>
              <a:rPr lang="nl-NL" sz="1400" dirty="0" smtClean="0"/>
              <a:t>Matriarchale orde</a:t>
            </a:r>
          </a:p>
          <a:p>
            <a:pPr marL="1257300" lvl="2" indent="-457200">
              <a:buFont typeface="Wingdings" panose="05000000000000000000" pitchFamily="2" charset="2"/>
              <a:buChar char="ü"/>
            </a:pPr>
            <a:r>
              <a:rPr lang="nl-NL" sz="1400" dirty="0" smtClean="0"/>
              <a:t>Kolonie/kudde</a:t>
            </a:r>
            <a:endParaRPr lang="nl-NL" sz="1400" dirty="0"/>
          </a:p>
          <a:p>
            <a:pPr marL="800100" lvl="2" indent="0">
              <a:buNone/>
            </a:pPr>
            <a:endParaRPr lang="nl-NL" sz="1600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nl-NL" sz="2000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nl-NL" sz="2000" dirty="0" smtClean="0"/>
          </a:p>
          <a:p>
            <a:endParaRPr lang="nl-NL" sz="2400" dirty="0"/>
          </a:p>
          <a:p>
            <a:endParaRPr lang="nl-NL" dirty="0"/>
          </a:p>
        </p:txBody>
      </p:sp>
      <p:pic>
        <p:nvPicPr>
          <p:cNvPr id="1026" name="Picture 2" descr="Afbeeldingsresultaat voor sociaal gedrag  vark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53136"/>
            <a:ext cx="3354437" cy="209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14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Natuurlijke gedragingen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2"/>
            </a:pPr>
            <a:r>
              <a:rPr lang="nl-NL" sz="2400" b="1" dirty="0" smtClean="0"/>
              <a:t>Eetgedrag</a:t>
            </a:r>
            <a:r>
              <a:rPr lang="nl-NL" sz="2400" dirty="0" smtClean="0"/>
              <a:t> afhankelijk van de samenlevingsvorm: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nl-NL" sz="2000" dirty="0" smtClean="0"/>
              <a:t>Herkauwers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nl-NL" sz="2000" dirty="0" smtClean="0"/>
              <a:t>Jagers (solitair of  als groep)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nl-NL" sz="2000" dirty="0" smtClean="0"/>
              <a:t>Elke dag of om de zoveel dagen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nl-NL" sz="2000" dirty="0" smtClean="0"/>
              <a:t>Winterslaap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endParaRPr lang="nl-NL" dirty="0" smtClean="0"/>
          </a:p>
          <a:p>
            <a:pPr marL="400050" lvl="1" indent="0">
              <a:buNone/>
            </a:pPr>
            <a:endParaRPr lang="nl-NL" dirty="0"/>
          </a:p>
        </p:txBody>
      </p:sp>
      <p:pic>
        <p:nvPicPr>
          <p:cNvPr id="2050" name="Picture 2" descr="Afbeeldingsresultaat voor herkauwers k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40767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088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Natuurlijke gedragingen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3"/>
            </a:pPr>
            <a:r>
              <a:rPr lang="nl-NL" sz="2400" b="1" dirty="0" smtClean="0"/>
              <a:t>Vluchtgedrag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nl-NL" sz="2000" dirty="0" smtClean="0"/>
              <a:t>Aanpassingen aan de huisvesting om te kunnen vluchten of te schuilen.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nl-NL" sz="2000" dirty="0" smtClean="0"/>
              <a:t>Kuddegedrag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nl-NL" sz="2000" dirty="0" smtClean="0"/>
              <a:t>Camouflage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nl-NL" sz="2000" dirty="0" smtClean="0"/>
              <a:t>Mimicry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nl-NL" sz="2000" dirty="0" smtClean="0"/>
              <a:t>Afleidingsmanoeuvres</a:t>
            </a:r>
          </a:p>
          <a:p>
            <a:pPr lvl="1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5968" t="18925" r="45000" b="36919"/>
          <a:stretch/>
        </p:blipFill>
        <p:spPr>
          <a:xfrm>
            <a:off x="4932040" y="4103258"/>
            <a:ext cx="4104456" cy="261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49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Natuurlijke gedragingen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91880" y="1196752"/>
            <a:ext cx="5194920" cy="4929411"/>
          </a:xfrm>
        </p:spPr>
        <p:txBody>
          <a:bodyPr/>
          <a:lstStyle/>
          <a:p>
            <a:pPr marL="514350" indent="-514350">
              <a:buAutoNum type="arabicPeriod" startAt="4"/>
            </a:pPr>
            <a:r>
              <a:rPr lang="nl-NL" sz="2400" b="1" dirty="0" smtClean="0"/>
              <a:t>Voortplantingsgedrag</a:t>
            </a:r>
            <a:r>
              <a:rPr lang="nl-NL" sz="2400" dirty="0" smtClean="0"/>
              <a:t>: vaak een hoofddoel. Voeding, huisvesting en verzorging zijn daarop in gericht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nl-NL" sz="2000" dirty="0" smtClean="0"/>
              <a:t>Fokkerij:</a:t>
            </a:r>
          </a:p>
          <a:p>
            <a:pPr marL="1314450" lvl="2" indent="-514350">
              <a:buFont typeface="Wingdings" panose="05000000000000000000" pitchFamily="2" charset="2"/>
              <a:buChar char="ü"/>
            </a:pPr>
            <a:r>
              <a:rPr lang="nl-NL" sz="1600" dirty="0" smtClean="0"/>
              <a:t>Gepland</a:t>
            </a:r>
          </a:p>
          <a:p>
            <a:pPr marL="1314450" lvl="2" indent="-514350">
              <a:buFont typeface="Wingdings" panose="05000000000000000000" pitchFamily="2" charset="2"/>
              <a:buChar char="ü"/>
            </a:pPr>
            <a:r>
              <a:rPr lang="nl-NL" sz="1600" dirty="0" smtClean="0"/>
              <a:t>Alleen vrouwelijke dieren (meestal)</a:t>
            </a:r>
          </a:p>
          <a:p>
            <a:pPr marL="1314450" lvl="2" indent="-514350">
              <a:buFont typeface="Wingdings" panose="05000000000000000000" pitchFamily="2" charset="2"/>
              <a:buChar char="ü"/>
            </a:pPr>
            <a:r>
              <a:rPr lang="nl-NL" sz="1600" dirty="0" smtClean="0"/>
              <a:t>KI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nl-NL" sz="2000" dirty="0" smtClean="0"/>
              <a:t>Wanneer vruchtbaar?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nl-NL" sz="2000" dirty="0" smtClean="0"/>
              <a:t>Maternaal gedrag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endParaRPr lang="nl-NL" sz="2000" dirty="0" smtClean="0"/>
          </a:p>
          <a:p>
            <a:pPr marL="514350" indent="-514350">
              <a:buAutoNum type="arabicPeriod" startAt="4"/>
            </a:pPr>
            <a:endParaRPr lang="nl-NL" dirty="0"/>
          </a:p>
        </p:txBody>
      </p:sp>
      <p:pic>
        <p:nvPicPr>
          <p:cNvPr id="3074" name="Picture 2" descr="Afbeeldingsresultaat voor biggen in de snee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7705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koe met kal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39682"/>
            <a:ext cx="2857500" cy="191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3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Natuurlijke gedragingen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5"/>
            </a:pPr>
            <a:r>
              <a:rPr lang="nl-NL" sz="2400" b="1" dirty="0" smtClean="0"/>
              <a:t>Comfortgedrag</a:t>
            </a:r>
            <a:r>
              <a:rPr lang="nl-NL" sz="2400" dirty="0" smtClean="0"/>
              <a:t>: gedrag </a:t>
            </a:r>
            <a:r>
              <a:rPr lang="nl-NL" sz="2400" dirty="0"/>
              <a:t>dat het dier vertoont om zijn welzijn te </a:t>
            </a:r>
            <a:r>
              <a:rPr lang="nl-NL" sz="2400" dirty="0" smtClean="0"/>
              <a:t>vergroten: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nl-NL" sz="2000" dirty="0"/>
              <a:t>likken, </a:t>
            </a:r>
            <a:endParaRPr lang="nl-NL" sz="2000" dirty="0" smtClean="0"/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nl-NL" sz="2000" dirty="0" smtClean="0"/>
              <a:t>wassen</a:t>
            </a:r>
            <a:r>
              <a:rPr lang="nl-NL" sz="2000" dirty="0"/>
              <a:t>, </a:t>
            </a:r>
            <a:endParaRPr lang="nl-NL" sz="2000" dirty="0" smtClean="0"/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nl-NL" sz="2000" dirty="0" smtClean="0"/>
              <a:t>schuren</a:t>
            </a:r>
            <a:r>
              <a:rPr lang="nl-NL" sz="2000" dirty="0"/>
              <a:t>, </a:t>
            </a:r>
            <a:endParaRPr lang="nl-NL" sz="2000" dirty="0" smtClean="0"/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nl-NL" sz="2000" dirty="0" smtClean="0"/>
              <a:t>uitschudden</a:t>
            </a:r>
            <a:r>
              <a:rPr lang="nl-NL" sz="2000" dirty="0"/>
              <a:t>, </a:t>
            </a:r>
            <a:endParaRPr lang="nl-NL" sz="2000" dirty="0" smtClean="0"/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nl-NL" sz="2000" dirty="0" smtClean="0"/>
              <a:t>rekken</a:t>
            </a:r>
            <a:r>
              <a:rPr lang="nl-NL" sz="2000" dirty="0"/>
              <a:t>, </a:t>
            </a:r>
            <a:endParaRPr lang="nl-NL" sz="2000" dirty="0" smtClean="0"/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nl-NL" sz="2000" dirty="0" smtClean="0"/>
              <a:t>rollen</a:t>
            </a:r>
            <a:r>
              <a:rPr lang="nl-NL" sz="2000" dirty="0"/>
              <a:t>, </a:t>
            </a:r>
            <a:endParaRPr lang="nl-NL" sz="2000" dirty="0" smtClean="0"/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nl-NL" sz="2000" dirty="0" smtClean="0"/>
              <a:t>baden</a:t>
            </a:r>
            <a:r>
              <a:rPr lang="nl-NL" sz="2000" dirty="0"/>
              <a:t>, </a:t>
            </a:r>
            <a:endParaRPr lang="nl-NL" sz="2000" dirty="0" smtClean="0"/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nl-NL" sz="2000" dirty="0" smtClean="0"/>
              <a:t>krabben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098" name="Picture 2" descr="Afbeeldingsresultaat voor schuren van vark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48880"/>
            <a:ext cx="2296616" cy="229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beeldingsresultaat voor koe krabbe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1"/>
          <a:stretch/>
        </p:blipFill>
        <p:spPr bwMode="auto">
          <a:xfrm>
            <a:off x="6516216" y="4725144"/>
            <a:ext cx="2296616" cy="203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99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Natuurlijke gedragingen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 startAt="6"/>
            </a:pPr>
            <a:r>
              <a:rPr lang="nl-NL" sz="2400" b="1" dirty="0" smtClean="0"/>
              <a:t>Exploratiegedrag</a:t>
            </a:r>
            <a:r>
              <a:rPr lang="nl-NL" sz="2400" dirty="0" smtClean="0"/>
              <a:t>: onderzoeken. Door dit gedrag kennen ze: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nl-NL" sz="2000" dirty="0" smtClean="0"/>
              <a:t>vluchtroutes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nl-NL" sz="2000" dirty="0" smtClean="0"/>
              <a:t>voedselplaatsen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122" name="Picture 2" descr="Afbeeldingsresultaat voor wroeten vark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15716"/>
            <a:ext cx="3615141" cy="270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40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Gedrag en welzijn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628800"/>
            <a:ext cx="6635080" cy="4497363"/>
          </a:xfrm>
        </p:spPr>
        <p:txBody>
          <a:bodyPr/>
          <a:lstStyle/>
          <a:p>
            <a:pPr marL="0" indent="0" algn="ctr">
              <a:buNone/>
            </a:pPr>
            <a:r>
              <a:rPr lang="nl-NL" sz="2400" b="1" dirty="0" smtClean="0"/>
              <a:t>HUISVESTING</a:t>
            </a:r>
          </a:p>
          <a:p>
            <a:pPr marL="0" indent="0" algn="ctr">
              <a:buNone/>
            </a:pPr>
            <a:endParaRPr lang="nl-NL" sz="2400" b="1" dirty="0"/>
          </a:p>
          <a:p>
            <a:pPr marL="0" indent="0" algn="ctr">
              <a:buNone/>
            </a:pPr>
            <a:r>
              <a:rPr lang="nl-NL" sz="2400" b="1" dirty="0" smtClean="0"/>
              <a:t>AANPASSEN</a:t>
            </a:r>
          </a:p>
          <a:p>
            <a:pPr marL="0" indent="0" algn="ctr">
              <a:buNone/>
            </a:pPr>
            <a:endParaRPr lang="nl-NL" sz="2400" b="1" dirty="0"/>
          </a:p>
          <a:p>
            <a:pPr marL="0" indent="0" algn="ctr">
              <a:buNone/>
            </a:pPr>
            <a:r>
              <a:rPr lang="nl-NL" sz="2400" b="1" dirty="0" smtClean="0"/>
              <a:t>NATUURLIJK GEDRAG</a:t>
            </a:r>
          </a:p>
          <a:p>
            <a:pPr marL="0" indent="0" algn="ctr">
              <a:buNone/>
            </a:pPr>
            <a:endParaRPr lang="nl-NL" sz="2400" b="1" dirty="0"/>
          </a:p>
          <a:p>
            <a:pPr marL="0" indent="0" algn="ctr">
              <a:buNone/>
            </a:pPr>
            <a:r>
              <a:rPr lang="nl-NL" sz="2400" b="1" dirty="0" smtClean="0"/>
              <a:t>WELZIJN</a:t>
            </a:r>
            <a:endParaRPr lang="nl-NL" sz="2000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Pijl-omlaag 4"/>
          <p:cNvSpPr/>
          <p:nvPr/>
        </p:nvSpPr>
        <p:spPr>
          <a:xfrm>
            <a:off x="5126944" y="2060848"/>
            <a:ext cx="484632" cy="43204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-omlaag 5"/>
          <p:cNvSpPr/>
          <p:nvPr/>
        </p:nvSpPr>
        <p:spPr>
          <a:xfrm>
            <a:off x="5126944" y="2962023"/>
            <a:ext cx="484632" cy="43204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omlaag 6"/>
          <p:cNvSpPr/>
          <p:nvPr/>
        </p:nvSpPr>
        <p:spPr>
          <a:xfrm>
            <a:off x="5131231" y="3863198"/>
            <a:ext cx="484632" cy="43204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560958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emene powerpoint Sterk Merk 2014-2015.pptx" id="{00CBBA46-BF44-41D2-ACA5-835B31DC845C}" vid="{90BE0B73-40E1-4A2C-AA6C-067AE43913A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Algemene powerpoint Sterk Merk 2014-2015</Template>
  <TotalTime>2627</TotalTime>
  <Words>171</Words>
  <Application>Microsoft Office PowerPoint</Application>
  <PresentationFormat>Diavoorstelling (4:3)</PresentationFormat>
  <Paragraphs>63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Kantoorthema</vt:lpstr>
      <vt:lpstr>PowerPoint-presentatie</vt:lpstr>
      <vt:lpstr>Opdracht</vt:lpstr>
      <vt:lpstr>Natuurlijke gedragingen</vt:lpstr>
      <vt:lpstr>Natuurlijke gedragingen</vt:lpstr>
      <vt:lpstr>Natuurlijke gedragingen</vt:lpstr>
      <vt:lpstr>Natuurlijke gedragingen</vt:lpstr>
      <vt:lpstr>Natuurlijke gedragingen</vt:lpstr>
      <vt:lpstr>Natuurlijke gedragingen</vt:lpstr>
      <vt:lpstr>Gedrag en welzijn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Noortje Wijnstok</dc:creator>
  <cp:lastModifiedBy>Wim Vugteveen</cp:lastModifiedBy>
  <cp:revision>61</cp:revision>
  <cp:lastPrinted>2017-09-04T07:53:42Z</cp:lastPrinted>
  <dcterms:created xsi:type="dcterms:W3CDTF">2016-01-26T10:40:10Z</dcterms:created>
  <dcterms:modified xsi:type="dcterms:W3CDTF">2019-06-18T08:29:24Z</dcterms:modified>
</cp:coreProperties>
</file>